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  <p:sldId id="259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4007471-49F0-44A6-A228-D5FBC6D90D4D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3E55AF9-0746-42DE-A8BA-DA197909FA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6096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Snap ITC" pitchFamily="82" charset="0"/>
              </a:rPr>
              <a:t>Molly Pitcher: Mary Ludwig Hays </a:t>
            </a:r>
            <a:endParaRPr lang="en-US" dirty="0">
              <a:latin typeface="Snap ITC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Snap ITC" pitchFamily="82" charset="0"/>
              </a:rPr>
              <a:t>Lauren Huff </a:t>
            </a:r>
            <a:endParaRPr lang="en-US" dirty="0">
              <a:latin typeface="Snap ITC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0" y="1676400"/>
            <a:ext cx="3981450" cy="497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Early Life</a:t>
            </a:r>
            <a:endParaRPr lang="en-US" sz="600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She was born on October 13, 1754</a:t>
            </a:r>
          </a:p>
          <a:p>
            <a:r>
              <a:rPr lang="en-US" sz="2800" dirty="0" smtClean="0">
                <a:latin typeface="Comic Sans MS" pitchFamily="66" charset="0"/>
              </a:rPr>
              <a:t>Her parents are German </a:t>
            </a:r>
            <a:r>
              <a:rPr lang="en-US" sz="2800" dirty="0" err="1" smtClean="0">
                <a:latin typeface="Comic Sans MS" pitchFamily="66" charset="0"/>
              </a:rPr>
              <a:t>Imigrints</a:t>
            </a:r>
            <a:r>
              <a:rPr lang="en-US" sz="2800" dirty="0" smtClean="0">
                <a:latin typeface="Comic Sans MS" pitchFamily="66" charset="0"/>
              </a:rPr>
              <a:t>. </a:t>
            </a:r>
          </a:p>
          <a:p>
            <a:r>
              <a:rPr lang="en-US" sz="2800" dirty="0" smtClean="0">
                <a:latin typeface="Comic Sans MS" pitchFamily="66" charset="0"/>
              </a:rPr>
              <a:t>When she was 13, she was sent to work as a domestic servant for Dr. William Irvine in Carlisle, Pennsylvania.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John Casper hays</a:t>
            </a:r>
            <a:endParaRPr lang="en-US" sz="600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omic Sans MS" pitchFamily="66" charset="0"/>
              </a:rPr>
              <a:t>When Mary was Thirteen, she married a man named John Hays</a:t>
            </a:r>
          </a:p>
          <a:p>
            <a:r>
              <a:rPr lang="en-US" dirty="0" smtClean="0">
                <a:latin typeface="Comic Sans MS" pitchFamily="66" charset="0"/>
              </a:rPr>
              <a:t>John was a barber in Carlisle Pennsylvania </a:t>
            </a:r>
          </a:p>
          <a:p>
            <a:r>
              <a:rPr lang="en-US" dirty="0" smtClean="0">
                <a:latin typeface="Comic Sans MS" pitchFamily="66" charset="0"/>
              </a:rPr>
              <a:t>He initially </a:t>
            </a:r>
            <a:r>
              <a:rPr lang="en-US" dirty="0" smtClean="0">
                <a:latin typeface="Comic Sans MS" pitchFamily="66" charset="0"/>
              </a:rPr>
              <a:t>served in Col. Thomas Proctor's First Pennsylvania Artillery (</a:t>
            </a:r>
            <a:r>
              <a:rPr lang="en-US" dirty="0" smtClean="0">
                <a:latin typeface="Comic Sans MS" pitchFamily="66" charset="0"/>
              </a:rPr>
              <a:t>1775–76)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3276600"/>
            <a:ext cx="25908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Life in the war</a:t>
            </a:r>
            <a:endParaRPr lang="en-US" sz="600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Her husband was a private in the Battle of </a:t>
            </a:r>
            <a:r>
              <a:rPr lang="en-US" dirty="0" smtClean="0">
                <a:latin typeface="Comic Sans MS" pitchFamily="66" charset="0"/>
              </a:rPr>
              <a:t>Monmouth</a:t>
            </a:r>
          </a:p>
          <a:p>
            <a:r>
              <a:rPr lang="en-US" dirty="0" smtClean="0">
                <a:latin typeface="Comic Sans MS" pitchFamily="66" charset="0"/>
              </a:rPr>
              <a:t>She eventually joined her husband in the war as a camp follower during the Philadelphia Campaign</a:t>
            </a:r>
          </a:p>
          <a:p>
            <a:r>
              <a:rPr lang="en-US" dirty="0" smtClean="0">
                <a:latin typeface="Comic Sans MS" pitchFamily="66" charset="0"/>
              </a:rPr>
              <a:t>She earned her title “Molly Pitcher” from carrying pitchers of water to her husband’s campsite</a:t>
            </a:r>
          </a:p>
          <a:p>
            <a:pPr>
              <a:buNone/>
            </a:pP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After the war </a:t>
            </a:r>
            <a:endParaRPr lang="en-US" sz="600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After the war Mary and William went back to Pennsylvania and settled in Carlisle</a:t>
            </a:r>
          </a:p>
          <a:p>
            <a:r>
              <a:rPr lang="en-US" sz="2800" dirty="0" smtClean="0">
                <a:latin typeface="Comic Sans MS" pitchFamily="66" charset="0"/>
              </a:rPr>
              <a:t>Mary went back to work as a “charwomen” in the  State House of Carlisle</a:t>
            </a:r>
          </a:p>
          <a:p>
            <a:r>
              <a:rPr lang="en-US" sz="2800" dirty="0" smtClean="0">
                <a:latin typeface="Comic Sans MS" pitchFamily="66" charset="0"/>
              </a:rPr>
              <a:t>Several years later, John died</a:t>
            </a:r>
          </a:p>
          <a:p>
            <a:endParaRPr lang="en-US" sz="2800" dirty="0" smtClean="0">
              <a:latin typeface="Comic Sans MS" pitchFamily="66" charset="0"/>
            </a:endParaRPr>
          </a:p>
          <a:p>
            <a:pPr>
              <a:buNone/>
            </a:pPr>
            <a:endParaRPr lang="en-US" sz="2800" dirty="0" smtClean="0">
              <a:latin typeface="Comic Sans MS" pitchFamily="66" charset="0"/>
            </a:endParaRPr>
          </a:p>
          <a:p>
            <a:endParaRPr lang="en-US" sz="2800" dirty="0" smtClean="0">
              <a:latin typeface="Comic Sans MS" pitchFamily="66" charset="0"/>
            </a:endParaRPr>
          </a:p>
          <a:p>
            <a:endParaRPr lang="en-US" sz="2800" dirty="0" smtClean="0">
              <a:latin typeface="Comic Sans MS" pitchFamily="66" charset="0"/>
            </a:endParaRPr>
          </a:p>
          <a:p>
            <a:endParaRPr lang="en-US" sz="28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Later in life</a:t>
            </a:r>
            <a:endParaRPr lang="en-US" sz="600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Custom 4">
      <a:dk1>
        <a:sysClr val="windowText" lastClr="000000"/>
      </a:dk1>
      <a:lt1>
        <a:srgbClr val="51D9FF"/>
      </a:lt1>
      <a:dk2>
        <a:srgbClr val="000000"/>
      </a:dk2>
      <a:lt2>
        <a:srgbClr val="D6ECFF"/>
      </a:lt2>
      <a:accent1>
        <a:srgbClr val="2FF138"/>
      </a:accent1>
      <a:accent2>
        <a:srgbClr val="EA157A"/>
      </a:accent2>
      <a:accent3>
        <a:srgbClr val="EF19A8"/>
      </a:accent3>
      <a:accent4>
        <a:srgbClr val="00ADDC"/>
      </a:accent4>
      <a:accent5>
        <a:srgbClr val="738AC8"/>
      </a:accent5>
      <a:accent6>
        <a:srgbClr val="51D9FF"/>
      </a:accent6>
      <a:hlink>
        <a:srgbClr val="EB8803"/>
      </a:hlink>
      <a:folHlink>
        <a:srgbClr val="5F7791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</TotalTime>
  <Words>173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Oriel</vt:lpstr>
      <vt:lpstr>Molly Pitcher: Mary Ludwig Hays </vt:lpstr>
      <vt:lpstr>Early Life</vt:lpstr>
      <vt:lpstr>John Casper hays</vt:lpstr>
      <vt:lpstr>Life in the war</vt:lpstr>
      <vt:lpstr>After the war </vt:lpstr>
      <vt:lpstr>Later in life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Molly Pitcher: Mary Ludwig Hays </dc:title>
  <dc:creator>your name</dc:creator>
  <cp:lastModifiedBy>your name</cp:lastModifiedBy>
  <cp:revision>7</cp:revision>
  <dcterms:created xsi:type="dcterms:W3CDTF">2012-04-10T14:47:08Z</dcterms:created>
  <dcterms:modified xsi:type="dcterms:W3CDTF">2012-04-16T15:10:49Z</dcterms:modified>
</cp:coreProperties>
</file>